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3" r:id="rId2"/>
    <p:sldId id="365" r:id="rId3"/>
    <p:sldId id="382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70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22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85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8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10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07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8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0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51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4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3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77;&#1090;&#1089;&#1082;&#1080;&#1081;%20&#1089;&#1072;&#1076;\Desktop\&#1055;&#1044;&#1044;\&#1087;&#1088;&#1080;&#1074;&#1077;&#1090;&#1089;&#1090;&#1074;&#1080;&#1077;.m4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44;&#1044;\&#1087;&#1086;&#1076;&#1091;&#1084;&#1072;&#1081;.m4a" TargetMode="External"/><Relationship Id="rId6" Type="http://schemas.openxmlformats.org/officeDocument/2006/relationships/slide" Target="slide4.xml"/><Relationship Id="rId11" Type="http://schemas.openxmlformats.org/officeDocument/2006/relationships/slide" Target="slide13.xml"/><Relationship Id="rId5" Type="http://schemas.openxmlformats.org/officeDocument/2006/relationships/image" Target="../media/image5.png"/><Relationship Id="rId10" Type="http://schemas.openxmlformats.org/officeDocument/2006/relationships/slide" Target="slide11.xml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slide" Target="slide10.xml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.jpeg"/><Relationship Id="rId7" Type="http://schemas.openxmlformats.org/officeDocument/2006/relationships/slide" Target="slide1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44;&#1044;\&#1089;&#1082;&#1086;&#1083;&#1100;&#1082;&#1086;%20&#1089;&#1083;&#1086;&#1075;&#1086;&#1074;.m4a" TargetMode="External"/><Relationship Id="rId6" Type="http://schemas.openxmlformats.org/officeDocument/2006/relationships/slide" Target="slide10.xml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slide" Target="slide18.xml"/><Relationship Id="rId4" Type="http://schemas.openxmlformats.org/officeDocument/2006/relationships/image" Target="../media/image2.jpeg"/><Relationship Id="rId9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1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1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14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1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44;&#1044;\&#1087;&#1088;&#1077;&#1076;&#1087;&#1080;&#1089;&#1099;&#1074;&#1072;&#1097;.m4a" TargetMode="External"/><Relationship Id="rId6" Type="http://schemas.openxmlformats.org/officeDocument/2006/relationships/slide" Target="slide10.xml"/><Relationship Id="rId5" Type="http://schemas.openxmlformats.org/officeDocument/2006/relationships/slide" Target="slide4.xml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12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44;&#1044;\&#1085;&#1072;&#1078;&#1084;&#1080;.m4a" TargetMode="External"/><Relationship Id="rId6" Type="http://schemas.openxmlformats.org/officeDocument/2006/relationships/slide" Target="slide2.xml"/><Relationship Id="rId11" Type="http://schemas.openxmlformats.org/officeDocument/2006/relationships/slide" Target="slide9.xml"/><Relationship Id="rId5" Type="http://schemas.openxmlformats.org/officeDocument/2006/relationships/image" Target="../media/image5.png"/><Relationship Id="rId10" Type="http://schemas.openxmlformats.org/officeDocument/2006/relationships/slide" Target="slide6.xml"/><Relationship Id="rId4" Type="http://schemas.openxmlformats.org/officeDocument/2006/relationships/image" Target="../media/image2.jpe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0" y="-4937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571471" y="285729"/>
            <a:ext cx="2000265" cy="2658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6500826" y="2786058"/>
            <a:ext cx="1716487" cy="2857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приветствие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459023" y="956739"/>
            <a:ext cx="62718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 ты думаешь,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какой предписывающий знак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должен быть установлен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начало</a:t>
            </a:r>
            <a:endParaRPr lang="ru-RU" b="1" dirty="0"/>
          </a:p>
        </p:txBody>
      </p:sp>
      <p:pic>
        <p:nvPicPr>
          <p:cNvPr id="12" name="Рисунок 11" descr="https://ds05.infourok.ru/uploads/ex/09f1/000e2738-30815f22/img8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21405" r="47493" b="30658"/>
          <a:stretch/>
        </p:blipFill>
        <p:spPr bwMode="auto">
          <a:xfrm>
            <a:off x="899592" y="2825992"/>
            <a:ext cx="3958590" cy="3007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186862" y="3555607"/>
            <a:ext cx="612775" cy="602615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6" name="Рисунок 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/>
          <a:srcRect l="6994" t="61545" r="73424" b="10481"/>
          <a:stretch/>
        </p:blipFill>
        <p:spPr>
          <a:xfrm>
            <a:off x="5295366" y="2882822"/>
            <a:ext cx="1220850" cy="13080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9" cstate="print"/>
          <a:srcRect l="38975" t="62599" r="40550" b="10102"/>
          <a:stretch/>
        </p:blipFill>
        <p:spPr>
          <a:xfrm>
            <a:off x="6911598" y="2893627"/>
            <a:ext cx="1295438" cy="12954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9" cstate="print"/>
          <a:srcRect l="71262" t="62600" r="8263" b="11151"/>
          <a:stretch/>
        </p:blipFill>
        <p:spPr>
          <a:xfrm>
            <a:off x="6012160" y="4340784"/>
            <a:ext cx="1440160" cy="13847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подумай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2285984" y="785794"/>
            <a:ext cx="447676" cy="4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3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459023" y="956739"/>
            <a:ext cx="62718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 ты думаешь,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какой предписывающий знак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должен быть установлен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sp>
        <p:nvSpPr>
          <p:cNvPr id="23" name="Скругленный прямоугольник 22">
            <a:hlinkClick r:id="rId5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pic>
        <p:nvPicPr>
          <p:cNvPr id="12" name="Рисунок 11" descr="https://ds05.infourok.ru/uploads/ex/09f1/000e2738-30815f22/img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21405" r="47493" b="30658"/>
          <a:stretch/>
        </p:blipFill>
        <p:spPr bwMode="auto">
          <a:xfrm>
            <a:off x="899592" y="2825992"/>
            <a:ext cx="3958590" cy="3007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186862" y="3555607"/>
            <a:ext cx="612775" cy="602615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/>
          <a:srcRect l="6994" t="61545" r="73424" b="10481"/>
          <a:stretch/>
        </p:blipFill>
        <p:spPr>
          <a:xfrm>
            <a:off x="5295366" y="2882822"/>
            <a:ext cx="1220850" cy="13080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/>
          <a:srcRect l="38975" t="62599" r="40550" b="10102"/>
          <a:stretch/>
        </p:blipFill>
        <p:spPr>
          <a:xfrm>
            <a:off x="6911598" y="2893627"/>
            <a:ext cx="1295438" cy="12954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/>
          <a:srcRect l="71262" t="62600" r="8263" b="11151"/>
          <a:stretch/>
        </p:blipFill>
        <p:spPr>
          <a:xfrm>
            <a:off x="6012160" y="4340784"/>
            <a:ext cx="1440160" cy="13847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94" b="97311" l="4022" r="96522">
                        <a14:foregroundMark x1="66522" y1="23506" x2="66522" y2="23506"/>
                        <a14:foregroundMark x1="41848" y1="21215" x2="41848" y2="21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5347" y="3068960"/>
            <a:ext cx="1330309" cy="145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459023" y="956739"/>
            <a:ext cx="62718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 ты думаешь,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какой предписывающий знак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должен быть установлен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sp>
        <p:nvSpPr>
          <p:cNvPr id="23" name="Скругленный прямоугольник 22">
            <a:hlinkClick r:id="rId5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pic>
        <p:nvPicPr>
          <p:cNvPr id="12" name="Рисунок 11" descr="https://ds05.infourok.ru/uploads/ex/09f1/000e2738-30815f22/img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21405" r="47493" b="30658"/>
          <a:stretch/>
        </p:blipFill>
        <p:spPr bwMode="auto">
          <a:xfrm>
            <a:off x="899592" y="2825992"/>
            <a:ext cx="3958590" cy="3007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186862" y="3555607"/>
            <a:ext cx="612775" cy="602615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/>
          <a:srcRect l="6994" t="61545" r="73424" b="10481"/>
          <a:stretch/>
        </p:blipFill>
        <p:spPr>
          <a:xfrm>
            <a:off x="5295366" y="2882822"/>
            <a:ext cx="1220850" cy="13080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/>
          <a:srcRect l="38975" t="62599" r="40550" b="10102"/>
          <a:stretch/>
        </p:blipFill>
        <p:spPr>
          <a:xfrm>
            <a:off x="6911598" y="2893627"/>
            <a:ext cx="1295438" cy="12954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/>
          <a:srcRect l="71262" t="62600" r="8263" b="11151"/>
          <a:stretch/>
        </p:blipFill>
        <p:spPr>
          <a:xfrm>
            <a:off x="6012160" y="4340784"/>
            <a:ext cx="1440160" cy="13847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49563" y="3281297"/>
            <a:ext cx="1111323" cy="111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459023" y="956739"/>
            <a:ext cx="62718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 ты думаешь,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какой предписывающий знак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должен быть установлен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sp>
        <p:nvSpPr>
          <p:cNvPr id="23" name="Скругленный прямоугольник 22">
            <a:hlinkClick r:id="rId5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pic>
        <p:nvPicPr>
          <p:cNvPr id="12" name="Рисунок 11" descr="https://ds05.infourok.ru/uploads/ex/09f1/000e2738-30815f22/img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21405" r="47493" b="30658"/>
          <a:stretch/>
        </p:blipFill>
        <p:spPr bwMode="auto">
          <a:xfrm>
            <a:off x="899592" y="2825992"/>
            <a:ext cx="3958590" cy="3007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186862" y="3555607"/>
            <a:ext cx="612775" cy="602615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/>
          <a:srcRect l="6994" t="61545" r="73424" b="10481"/>
          <a:stretch/>
        </p:blipFill>
        <p:spPr>
          <a:xfrm>
            <a:off x="5295366" y="2882822"/>
            <a:ext cx="1220850" cy="13080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/>
          <a:srcRect l="38975" t="62599" r="40550" b="10102"/>
          <a:stretch/>
        </p:blipFill>
        <p:spPr>
          <a:xfrm>
            <a:off x="6911598" y="2893627"/>
            <a:ext cx="1295438" cy="12954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/>
          <a:srcRect l="71262" t="62600" r="8263" b="11151"/>
          <a:stretch/>
        </p:blipFill>
        <p:spPr>
          <a:xfrm>
            <a:off x="6012160" y="4340784"/>
            <a:ext cx="1440160" cy="13847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49563" y="3281297"/>
            <a:ext cx="1111323" cy="111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179292" y="956739"/>
            <a:ext cx="48313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Сколько слогов в слове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ВЕЛОСИПЕДИСТ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начало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3429000"/>
            <a:ext cx="1872208" cy="1800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7" action="ppaction://hlinksldjump"/>
          </p:cNvPr>
          <p:cNvSpPr/>
          <p:nvPr/>
        </p:nvSpPr>
        <p:spPr>
          <a:xfrm>
            <a:off x="3679649" y="3033619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4677935" y="3863181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5434873" y="305893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6660232" y="3863181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4" name="сколько слогов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2214546" y="785794"/>
            <a:ext cx="519114" cy="5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7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179292" y="956739"/>
            <a:ext cx="48313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Сколько слогов в слове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ВЕЛОСИПЕДИСТ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sp>
        <p:nvSpPr>
          <p:cNvPr id="23" name="Скругленный прямоугольник 22">
            <a:hlinkClick r:id="rId5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3429000"/>
            <a:ext cx="1872208" cy="1800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79649" y="3033619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7935" y="3863181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34873" y="305893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60232" y="3863181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2974" y="3773438"/>
            <a:ext cx="1111323" cy="111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9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179292" y="956739"/>
            <a:ext cx="48313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Сколько слогов в слове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ВЕЛОСИПЕДИСТ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sp>
        <p:nvSpPr>
          <p:cNvPr id="23" name="Скругленный прямоугольник 22">
            <a:hlinkClick r:id="rId5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3429000"/>
            <a:ext cx="1872208" cy="1800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79649" y="3033619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7935" y="3863181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34873" y="305893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60232" y="3863181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2974" y="3773438"/>
            <a:ext cx="1111323" cy="111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179292" y="956739"/>
            <a:ext cx="48313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Сколько слогов в слове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ВЕЛОСИПЕДИСТ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sp>
        <p:nvSpPr>
          <p:cNvPr id="23" name="Скругленный прямоугольник 22">
            <a:hlinkClick r:id="rId5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3429000"/>
            <a:ext cx="1872208" cy="1800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79649" y="3033619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7935" y="3863181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34873" y="305893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60232" y="3863181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2974" y="3773438"/>
            <a:ext cx="1111323" cy="111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179292" y="956739"/>
            <a:ext cx="48313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Сколько слогов в слове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ВЕЛОСИПЕДИСТ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sp>
        <p:nvSpPr>
          <p:cNvPr id="23" name="Скругленный прямоугольник 22">
            <a:hlinkClick r:id="rId5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3429000"/>
            <a:ext cx="1872208" cy="1800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79649" y="3033619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7935" y="3863181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34873" y="305893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60232" y="3863181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94" b="97311" l="4022" r="96522">
                        <a14:foregroundMark x1="66522" y1="23506" x2="66522" y2="23506"/>
                        <a14:foregroundMark x1="41848" y1="21215" x2="41848" y2="21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7791" y="3603214"/>
            <a:ext cx="1330309" cy="145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35785" y="2400170"/>
            <a:ext cx="59136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Предписывающие </a:t>
            </a:r>
          </a:p>
          <a:p>
            <a:pPr algn="ctr"/>
            <a:r>
              <a:rPr lang="ru-RU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дорожные знаки</a:t>
            </a:r>
            <a:endParaRPr lang="ru-RU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1259632" y="4869160"/>
            <a:ext cx="1872208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Задание №1</a:t>
            </a:r>
            <a:endParaRPr lang="ru-RU" b="1" dirty="0"/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/>
          <p:nvPr/>
        </p:nvSpPr>
        <p:spPr>
          <a:xfrm>
            <a:off x="3562057" y="4884986"/>
            <a:ext cx="1872208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Задание №2</a:t>
            </a:r>
            <a:endParaRPr lang="ru-RU" b="1" dirty="0"/>
          </a:p>
        </p:txBody>
      </p:sp>
      <p:sp>
        <p:nvSpPr>
          <p:cNvPr id="11" name="Скругленный прямоугольник 10">
            <a:hlinkClick r:id="rId7" action="ppaction://hlinksldjump"/>
          </p:cNvPr>
          <p:cNvSpPr/>
          <p:nvPr/>
        </p:nvSpPr>
        <p:spPr>
          <a:xfrm>
            <a:off x="5891465" y="4884986"/>
            <a:ext cx="1872208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Задание №3</a:t>
            </a:r>
            <a:endParaRPr lang="ru-RU" b="1" dirty="0"/>
          </a:p>
        </p:txBody>
      </p:sp>
      <p:pic>
        <p:nvPicPr>
          <p:cNvPr id="13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предписыващ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2285984" y="714356"/>
            <a:ext cx="500066" cy="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9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87624" y="1703162"/>
            <a:ext cx="73826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Укажи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предписывающие дорожные знаки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начало</a:t>
            </a:r>
            <a:endParaRPr lang="ru-RU" b="1" dirty="0"/>
          </a:p>
        </p:txBody>
      </p:sp>
      <p:pic>
        <p:nvPicPr>
          <p:cNvPr id="24" name="Рисунок 23" descr="https://main-cdn.goods.ru/hlr-system/1662733414/100024291165b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18737" r="1946" b="24789"/>
          <a:stretch/>
        </p:blipFill>
        <p:spPr bwMode="auto">
          <a:xfrm>
            <a:off x="1990570" y="2980470"/>
            <a:ext cx="5162860" cy="281673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Стрелка вправо 4">
            <a:hlinkClick r:id="rId8" action="ppaction://hlinksldjump"/>
          </p:cNvPr>
          <p:cNvSpPr/>
          <p:nvPr/>
        </p:nvSpPr>
        <p:spPr>
          <a:xfrm rot="2990740">
            <a:off x="3219764" y="3925388"/>
            <a:ext cx="3245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>
            <a:hlinkClick r:id="rId9" action="ppaction://hlinksldjump"/>
          </p:cNvPr>
          <p:cNvSpPr/>
          <p:nvPr/>
        </p:nvSpPr>
        <p:spPr>
          <a:xfrm rot="19775894">
            <a:off x="4967851" y="3956116"/>
            <a:ext cx="3245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>
            <a:hlinkClick r:id="rId10" action="ppaction://hlinksldjump"/>
          </p:cNvPr>
          <p:cNvSpPr/>
          <p:nvPr/>
        </p:nvSpPr>
        <p:spPr>
          <a:xfrm rot="343023">
            <a:off x="5156547" y="3097475"/>
            <a:ext cx="3245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>
            <a:hlinkClick r:id="rId11" action="ppaction://hlinksldjump"/>
          </p:cNvPr>
          <p:cNvSpPr/>
          <p:nvPr/>
        </p:nvSpPr>
        <p:spPr>
          <a:xfrm rot="2990740">
            <a:off x="6208616" y="4509995"/>
            <a:ext cx="3245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>
            <a:hlinkClick r:id="rId12" action="ppaction://hlinksldjump"/>
          </p:cNvPr>
          <p:cNvSpPr/>
          <p:nvPr/>
        </p:nvSpPr>
        <p:spPr>
          <a:xfrm rot="476457">
            <a:off x="6404595" y="4013667"/>
            <a:ext cx="3245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нажми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2285984" y="714356"/>
            <a:ext cx="590552" cy="5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87624" y="1703162"/>
            <a:ext cx="73826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Укажи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предписывающие дорожные знаки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sp>
        <p:nvSpPr>
          <p:cNvPr id="23" name="Скругленный прямоугольник 22">
            <a:hlinkClick r:id="rId5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pic>
        <p:nvPicPr>
          <p:cNvPr id="24" name="Рисунок 23" descr="https://main-cdn.goods.ru/hlr-system/1662733414/100024291165b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18737" r="1946" b="24789"/>
          <a:stretch/>
        </p:blipFill>
        <p:spPr bwMode="auto">
          <a:xfrm>
            <a:off x="1990570" y="2980470"/>
            <a:ext cx="5162860" cy="281673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94" b="97311" l="4022" r="96522">
                        <a14:foregroundMark x1="66522" y1="23506" x2="66522" y2="23506"/>
                        <a14:foregroundMark x1="41848" y1="21215" x2="41848" y2="21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864" y="4078403"/>
            <a:ext cx="571753" cy="62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87624" y="1703162"/>
            <a:ext cx="73826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Укажи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предписывающие дорожные знаки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sp>
        <p:nvSpPr>
          <p:cNvPr id="23" name="Скругленный прямоугольник 22">
            <a:hlinkClick r:id="rId5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pic>
        <p:nvPicPr>
          <p:cNvPr id="24" name="Рисунок 23" descr="https://main-cdn.goods.ru/hlr-system/1662733414/100024291165b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18737" r="1946" b="24789"/>
          <a:stretch/>
        </p:blipFill>
        <p:spPr bwMode="auto">
          <a:xfrm>
            <a:off x="1990570" y="2980470"/>
            <a:ext cx="5162860" cy="281673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94" b="97311" l="4022" r="96522">
                        <a14:foregroundMark x1="66522" y1="23506" x2="66522" y2="23506"/>
                        <a14:foregroundMark x1="41848" y1="21215" x2="41848" y2="21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4088" y="2852239"/>
            <a:ext cx="571753" cy="62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87624" y="1703162"/>
            <a:ext cx="73826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Укажи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предписывающие дорожные знаки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sp>
        <p:nvSpPr>
          <p:cNvPr id="23" name="Скругленный прямоугольник 22">
            <a:hlinkClick r:id="rId5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pic>
        <p:nvPicPr>
          <p:cNvPr id="24" name="Рисунок 23" descr="https://main-cdn.goods.ru/hlr-system/1662733414/100024291165b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18737" r="1946" b="24789"/>
          <a:stretch/>
        </p:blipFill>
        <p:spPr bwMode="auto">
          <a:xfrm>
            <a:off x="1990570" y="2980470"/>
            <a:ext cx="5162860" cy="281673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3573016"/>
            <a:ext cx="447649" cy="44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87624" y="1703162"/>
            <a:ext cx="73826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Укажи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предписывающие дорожные знаки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sp>
        <p:nvSpPr>
          <p:cNvPr id="23" name="Скругленный прямоугольник 22">
            <a:hlinkClick r:id="rId5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pic>
        <p:nvPicPr>
          <p:cNvPr id="24" name="Рисунок 23" descr="https://main-cdn.goods.ru/hlr-system/1662733414/100024291165b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18737" r="1946" b="24789"/>
          <a:stretch/>
        </p:blipFill>
        <p:spPr bwMode="auto">
          <a:xfrm>
            <a:off x="1990570" y="2980470"/>
            <a:ext cx="5162860" cy="281673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5781" y="4165010"/>
            <a:ext cx="447649" cy="44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87624" y="1703162"/>
            <a:ext cx="73826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Укажи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предписывающие дорожные знаки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sp>
        <p:nvSpPr>
          <p:cNvPr id="23" name="Скругленный прямоугольник 22">
            <a:hlinkClick r:id="rId5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pic>
        <p:nvPicPr>
          <p:cNvPr id="24" name="Рисунок 23" descr="https://main-cdn.goods.ru/hlr-system/1662733414/100024291165b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18737" r="1946" b="24789"/>
          <a:stretch/>
        </p:blipFill>
        <p:spPr bwMode="auto">
          <a:xfrm>
            <a:off x="1990570" y="2980470"/>
            <a:ext cx="5162860" cy="281673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36407" y="4745830"/>
            <a:ext cx="447649" cy="44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156</Words>
  <Application>Microsoft Office PowerPoint</Application>
  <PresentationFormat>Экран (4:3)</PresentationFormat>
  <Paragraphs>79</Paragraphs>
  <Slides>18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52</cp:revision>
  <dcterms:created xsi:type="dcterms:W3CDTF">2022-12-06T06:26:11Z</dcterms:created>
  <dcterms:modified xsi:type="dcterms:W3CDTF">2022-12-15T18:02:24Z</dcterms:modified>
</cp:coreProperties>
</file>